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5045-D762-4D0A-AC23-B6388610026C}" type="datetimeFigureOut">
              <a:rPr lang="bg-BG" smtClean="0"/>
              <a:t>13.10.2017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BE07-BBFB-4773-9A17-3F5EE7F6B19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5129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5045-D762-4D0A-AC23-B6388610026C}" type="datetimeFigureOut">
              <a:rPr lang="bg-BG" smtClean="0"/>
              <a:t>13.10.2017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BE07-BBFB-4773-9A17-3F5EE7F6B19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3973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5045-D762-4D0A-AC23-B6388610026C}" type="datetimeFigureOut">
              <a:rPr lang="bg-BG" smtClean="0"/>
              <a:t>13.10.2017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BE07-BBFB-4773-9A17-3F5EE7F6B19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9660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5045-D762-4D0A-AC23-B6388610026C}" type="datetimeFigureOut">
              <a:rPr lang="bg-BG" smtClean="0"/>
              <a:t>13.10.2017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BE07-BBFB-4773-9A17-3F5EE7F6B19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56823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5045-D762-4D0A-AC23-B6388610026C}" type="datetimeFigureOut">
              <a:rPr lang="bg-BG" smtClean="0"/>
              <a:t>13.10.2017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BE07-BBFB-4773-9A17-3F5EE7F6B19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8727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5045-D762-4D0A-AC23-B6388610026C}" type="datetimeFigureOut">
              <a:rPr lang="bg-BG" smtClean="0"/>
              <a:t>13.10.2017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BE07-BBFB-4773-9A17-3F5EE7F6B19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9245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5045-D762-4D0A-AC23-B6388610026C}" type="datetimeFigureOut">
              <a:rPr lang="bg-BG" smtClean="0"/>
              <a:t>13.10.2017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BE07-BBFB-4773-9A17-3F5EE7F6B19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34377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5045-D762-4D0A-AC23-B6388610026C}" type="datetimeFigureOut">
              <a:rPr lang="bg-BG" smtClean="0"/>
              <a:t>13.10.2017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BE07-BBFB-4773-9A17-3F5EE7F6B19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9654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5045-D762-4D0A-AC23-B6388610026C}" type="datetimeFigureOut">
              <a:rPr lang="bg-BG" smtClean="0"/>
              <a:t>13.10.2017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BE07-BBFB-4773-9A17-3F5EE7F6B19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5167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5045-D762-4D0A-AC23-B6388610026C}" type="datetimeFigureOut">
              <a:rPr lang="bg-BG" smtClean="0"/>
              <a:t>13.10.2017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BE07-BBFB-4773-9A17-3F5EE7F6B19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9367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5045-D762-4D0A-AC23-B6388610026C}" type="datetimeFigureOut">
              <a:rPr lang="bg-BG" smtClean="0"/>
              <a:t>13.10.2017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BE07-BBFB-4773-9A17-3F5EE7F6B19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6545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A5045-D762-4D0A-AC23-B6388610026C}" type="datetimeFigureOut">
              <a:rPr lang="bg-BG" smtClean="0"/>
              <a:t>13.10.2017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6BE07-BBFB-4773-9A17-3F5EE7F6B19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1213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2843808" y="908720"/>
            <a:ext cx="352839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 SITES ON SEARCH ENEIGES</a:t>
            </a:r>
            <a:endParaRPr lang="bg-BG" dirty="0"/>
          </a:p>
        </p:txBody>
      </p:sp>
      <p:cxnSp>
        <p:nvCxnSpPr>
          <p:cNvPr id="4" name="Съединение с чупка 3"/>
          <p:cNvCxnSpPr>
            <a:stCxn id="2" idx="2"/>
          </p:cNvCxnSpPr>
          <p:nvPr/>
        </p:nvCxnSpPr>
        <p:spPr>
          <a:xfrm rot="5400000">
            <a:off x="2626197" y="910307"/>
            <a:ext cx="975283" cy="298833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авоъгълник 8"/>
          <p:cNvSpPr/>
          <p:nvPr/>
        </p:nvSpPr>
        <p:spPr>
          <a:xfrm>
            <a:off x="323528" y="2404473"/>
            <a:ext cx="1296144" cy="8805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Yahoo (S553)</a:t>
            </a:r>
            <a:endParaRPr lang="bg-BG" dirty="0"/>
          </a:p>
        </p:txBody>
      </p:sp>
      <p:cxnSp>
        <p:nvCxnSpPr>
          <p:cNvPr id="11" name="Съединение с чупка 10"/>
          <p:cNvCxnSpPr>
            <a:stCxn id="2" idx="2"/>
          </p:cNvCxnSpPr>
          <p:nvPr/>
        </p:nvCxnSpPr>
        <p:spPr>
          <a:xfrm rot="16200000" flipH="1">
            <a:off x="5542521" y="982315"/>
            <a:ext cx="975283" cy="284431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авоъгълник 11"/>
          <p:cNvSpPr/>
          <p:nvPr/>
        </p:nvSpPr>
        <p:spPr>
          <a:xfrm>
            <a:off x="7452320" y="2497266"/>
            <a:ext cx="1296143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Google</a:t>
            </a:r>
          </a:p>
          <a:p>
            <a:pPr algn="ctr"/>
            <a:r>
              <a:rPr lang="en-US" dirty="0" smtClean="0"/>
              <a:t>(S553)</a:t>
            </a:r>
            <a:endParaRPr lang="bg-BG" dirty="0"/>
          </a:p>
        </p:txBody>
      </p:sp>
      <p:cxnSp>
        <p:nvCxnSpPr>
          <p:cNvPr id="14" name="Съединител &quot;права стрелка&quot; 13"/>
          <p:cNvCxnSpPr/>
          <p:nvPr/>
        </p:nvCxnSpPr>
        <p:spPr>
          <a:xfrm>
            <a:off x="4608005" y="2844728"/>
            <a:ext cx="0" cy="2096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авоъгълник 14"/>
          <p:cNvSpPr/>
          <p:nvPr/>
        </p:nvSpPr>
        <p:spPr>
          <a:xfrm>
            <a:off x="4139952" y="4869160"/>
            <a:ext cx="10801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Yandex</a:t>
            </a:r>
            <a:endParaRPr lang="en-US" dirty="0" smtClean="0"/>
          </a:p>
          <a:p>
            <a:pPr algn="ctr"/>
            <a:r>
              <a:rPr lang="en-US" dirty="0" smtClean="0"/>
              <a:t>(S553)</a:t>
            </a:r>
            <a:endParaRPr lang="bg-BG" dirty="0"/>
          </a:p>
        </p:txBody>
      </p:sp>
      <p:sp>
        <p:nvSpPr>
          <p:cNvPr id="16" name="Правоъгълник 15"/>
          <p:cNvSpPr/>
          <p:nvPr/>
        </p:nvSpPr>
        <p:spPr>
          <a:xfrm>
            <a:off x="1907704" y="3717032"/>
            <a:ext cx="120613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Wow search by </a:t>
            </a:r>
            <a:r>
              <a:rPr lang="en-US" dirty="0" err="1" smtClean="0"/>
              <a:t>Aol</a:t>
            </a:r>
            <a:endParaRPr lang="en-US" dirty="0" smtClean="0"/>
          </a:p>
        </p:txBody>
      </p:sp>
      <p:cxnSp>
        <p:nvCxnSpPr>
          <p:cNvPr id="18" name="Съединител &quot;права стрелка&quot; 17"/>
          <p:cNvCxnSpPr>
            <a:stCxn id="16" idx="3"/>
          </p:cNvCxnSpPr>
          <p:nvPr/>
        </p:nvCxnSpPr>
        <p:spPr>
          <a:xfrm flipV="1">
            <a:off x="3113838" y="2893310"/>
            <a:ext cx="1494166" cy="1219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авоъгълник 18"/>
          <p:cNvSpPr/>
          <p:nvPr/>
        </p:nvSpPr>
        <p:spPr>
          <a:xfrm>
            <a:off x="5831160" y="3647580"/>
            <a:ext cx="115212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Aol</a:t>
            </a:r>
            <a:r>
              <a:rPr lang="en-US" dirty="0" smtClean="0"/>
              <a:t> search</a:t>
            </a:r>
            <a:endParaRPr lang="bg-BG" dirty="0"/>
          </a:p>
        </p:txBody>
      </p:sp>
      <p:cxnSp>
        <p:nvCxnSpPr>
          <p:cNvPr id="21" name="Съединител &quot;права стрелка&quot; 20"/>
          <p:cNvCxnSpPr>
            <a:endCxn id="19" idx="1"/>
          </p:cNvCxnSpPr>
          <p:nvPr/>
        </p:nvCxnSpPr>
        <p:spPr>
          <a:xfrm>
            <a:off x="4608005" y="2893310"/>
            <a:ext cx="1223155" cy="1150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960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395536" y="3645024"/>
            <a:ext cx="8496944" cy="43204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PEOPLES VISITED ON SEARCH ENEIGES</a:t>
            </a:r>
            <a:endParaRPr lang="bg-BG" dirty="0"/>
          </a:p>
        </p:txBody>
      </p:sp>
      <p:sp>
        <p:nvSpPr>
          <p:cNvPr id="3" name="Овал 2"/>
          <p:cNvSpPr/>
          <p:nvPr/>
        </p:nvSpPr>
        <p:spPr>
          <a:xfrm>
            <a:off x="3419872" y="188640"/>
            <a:ext cx="2160240" cy="18002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Scortex553</a:t>
            </a:r>
            <a:endParaRPr lang="bg-BG" dirty="0"/>
          </a:p>
        </p:txBody>
      </p:sp>
      <p:cxnSp>
        <p:nvCxnSpPr>
          <p:cNvPr id="5" name="Съединител &quot;права стрелка&quot; 4"/>
          <p:cNvCxnSpPr>
            <a:stCxn id="3" idx="4"/>
          </p:cNvCxnSpPr>
          <p:nvPr/>
        </p:nvCxnSpPr>
        <p:spPr>
          <a:xfrm>
            <a:off x="4499992" y="1988840"/>
            <a:ext cx="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04989" y="1376772"/>
            <a:ext cx="1944216" cy="122413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Scortex551</a:t>
            </a:r>
            <a:endParaRPr lang="bg-BG" dirty="0"/>
          </a:p>
        </p:txBody>
      </p:sp>
      <p:cxnSp>
        <p:nvCxnSpPr>
          <p:cNvPr id="8" name="Съединител &quot;права стрелка&quot; 7"/>
          <p:cNvCxnSpPr>
            <a:stCxn id="6" idx="4"/>
          </p:cNvCxnSpPr>
          <p:nvPr/>
        </p:nvCxnSpPr>
        <p:spPr>
          <a:xfrm>
            <a:off x="1377097" y="2600908"/>
            <a:ext cx="0" cy="1044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6012160" y="1484784"/>
            <a:ext cx="1728192" cy="1116124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scortex551</a:t>
            </a:r>
            <a:endParaRPr lang="bg-BG" dirty="0"/>
          </a:p>
        </p:txBody>
      </p:sp>
      <p:cxnSp>
        <p:nvCxnSpPr>
          <p:cNvPr id="11" name="Съединител &quot;права стрелка&quot; 10"/>
          <p:cNvCxnSpPr>
            <a:stCxn id="9" idx="4"/>
          </p:cNvCxnSpPr>
          <p:nvPr/>
        </p:nvCxnSpPr>
        <p:spPr>
          <a:xfrm>
            <a:off x="6876256" y="2600908"/>
            <a:ext cx="0" cy="1044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2483768" y="1484784"/>
            <a:ext cx="936104" cy="79208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Scortex553blog</a:t>
            </a:r>
            <a:endParaRPr lang="bg-BG" sz="1100" dirty="0"/>
          </a:p>
        </p:txBody>
      </p:sp>
      <p:cxnSp>
        <p:nvCxnSpPr>
          <p:cNvPr id="17" name="Съединител &quot;права стрелка&quot; 16"/>
          <p:cNvCxnSpPr>
            <a:stCxn id="15" idx="4"/>
          </p:cNvCxnSpPr>
          <p:nvPr/>
        </p:nvCxnSpPr>
        <p:spPr>
          <a:xfrm>
            <a:off x="2951820" y="2276872"/>
            <a:ext cx="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Закръглен правоъгълник 17"/>
          <p:cNvSpPr/>
          <p:nvPr/>
        </p:nvSpPr>
        <p:spPr>
          <a:xfrm>
            <a:off x="3433548" y="5041095"/>
            <a:ext cx="2520280" cy="129614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1028 </a:t>
            </a:r>
            <a:r>
              <a:rPr lang="en-US" dirty="0" err="1" smtClean="0"/>
              <a:t>Vistors</a:t>
            </a:r>
            <a:r>
              <a:rPr lang="en-US" dirty="0" smtClean="0"/>
              <a:t> our my web sites (For now)</a:t>
            </a:r>
            <a:endParaRPr lang="bg-BG" dirty="0"/>
          </a:p>
        </p:txBody>
      </p:sp>
      <p:cxnSp>
        <p:nvCxnSpPr>
          <p:cNvPr id="20" name="Съединител &quot;права стрелка&quot; 19"/>
          <p:cNvCxnSpPr>
            <a:stCxn id="2" idx="2"/>
            <a:endCxn id="18" idx="0"/>
          </p:cNvCxnSpPr>
          <p:nvPr/>
        </p:nvCxnSpPr>
        <p:spPr>
          <a:xfrm>
            <a:off x="4644008" y="4077072"/>
            <a:ext cx="49680" cy="964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97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43</Words>
  <Application>Microsoft Office PowerPoint</Application>
  <PresentationFormat>Презентация на цял екран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</vt:i4>
      </vt:variant>
    </vt:vector>
  </HeadingPairs>
  <TitlesOfParts>
    <vt:vector size="3" baseType="lpstr">
      <vt:lpstr>Office тема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USER</dc:creator>
  <cp:lastModifiedBy>USER</cp:lastModifiedBy>
  <cp:revision>2</cp:revision>
  <dcterms:created xsi:type="dcterms:W3CDTF">2017-10-13T16:34:42Z</dcterms:created>
  <dcterms:modified xsi:type="dcterms:W3CDTF">2017-10-13T16:45:32Z</dcterms:modified>
</cp:coreProperties>
</file>