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Visited web sites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Scortex553</c:v>
                </c:pt>
                <c:pt idx="1">
                  <c:v>Scortex551</c:v>
                </c:pt>
                <c:pt idx="2">
                  <c:v>newscortex551.</c:v>
                </c:pt>
                <c:pt idx="3">
                  <c:v>scortex553blog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4.5</c:v>
                </c:pt>
                <c:pt idx="1">
                  <c:v>3.6</c:v>
                </c:pt>
                <c:pt idx="2">
                  <c:v>2.5</c:v>
                </c:pt>
                <c:pt idx="3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E5C4EAD-90F1-40E2-A521-17C3A23A44C1}" type="datetimeFigureOut">
              <a:rPr lang="bg-BG" smtClean="0"/>
              <a:t>7.9.2017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AB6B90E-DF51-41A0-9C93-6175469BB50E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slide" Target="slide2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web sites 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simeon</a:t>
            </a:r>
            <a:r>
              <a:rPr lang="en-US" dirty="0" smtClean="0"/>
              <a:t> </a:t>
            </a:r>
            <a:r>
              <a:rPr lang="en-US" dirty="0" err="1" smtClean="0"/>
              <a:t>ivanov</a:t>
            </a:r>
            <a:r>
              <a:rPr lang="en-US" dirty="0" smtClean="0"/>
              <a:t> </a:t>
            </a:r>
            <a:r>
              <a:rPr lang="en-US" dirty="0" err="1" smtClean="0"/>
              <a:t>ormanov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214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>
                <a:hlinkClick r:id="rId4" action="ppaction://hlinksldjump"/>
              </a:rPr>
              <a:t>first web site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smtClean="0">
                <a:hlinkClick r:id="rId5" action="ppaction://hlinksldjump"/>
              </a:rPr>
              <a:t>Second web site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smtClean="0">
                <a:hlinkClick r:id="rId6" action="ppaction://hlinksldjump"/>
              </a:rPr>
              <a:t>Third web site </a:t>
            </a:r>
            <a:endParaRPr lang="en-US" dirty="0" smtClean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4" name="Content audi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51520" y="4869160"/>
            <a:ext cx="609600" cy="609600"/>
          </a:xfrm>
          <a:prstGeom prst="rect">
            <a:avLst/>
          </a:prstGeom>
        </p:spPr>
      </p:pic>
      <p:sp>
        <p:nvSpPr>
          <p:cNvPr id="5" name="Бутон: назад или предишен 4">
            <a:hlinkClick r:id="" action="ppaction://hlinkshowjump?jump=previousslide" highlightClick="1"/>
          </p:cNvPr>
          <p:cNvSpPr/>
          <p:nvPr/>
        </p:nvSpPr>
        <p:spPr>
          <a:xfrm>
            <a:off x="122174" y="6245932"/>
            <a:ext cx="756084" cy="61206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Бутон: начална страница 5">
            <a:hlinkClick r:id="rId8" action="ppaction://hlinksldjump" highlightClick="1"/>
          </p:cNvPr>
          <p:cNvSpPr/>
          <p:nvPr/>
        </p:nvSpPr>
        <p:spPr>
          <a:xfrm>
            <a:off x="878258" y="6245932"/>
            <a:ext cx="813422" cy="61206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Бутон: напред или следващ 6">
            <a:hlinkClick r:id="" action="ppaction://hlinkshowjump?jump=nextslide" highlightClick="1"/>
          </p:cNvPr>
          <p:cNvSpPr/>
          <p:nvPr/>
        </p:nvSpPr>
        <p:spPr>
          <a:xfrm>
            <a:off x="1691680" y="6245932"/>
            <a:ext cx="792088" cy="61206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62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3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second web site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Scortex551.weebly.com is second web site can to visit  more </a:t>
            </a:r>
            <a:r>
              <a:rPr lang="en-US" dirty="0" err="1" smtClean="0"/>
              <a:t>infromation</a:t>
            </a:r>
            <a:r>
              <a:rPr lang="en-US" dirty="0" smtClean="0"/>
              <a:t> to downloading </a:t>
            </a:r>
            <a:r>
              <a:rPr lang="en-US" dirty="0" err="1" smtClean="0"/>
              <a:t>vbs</a:t>
            </a:r>
            <a:r>
              <a:rPr lang="en-US" dirty="0" smtClean="0"/>
              <a:t> and batch files updates and news 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284984"/>
            <a:ext cx="2088232" cy="2088232"/>
          </a:xfrm>
          <a:prstGeom prst="rect">
            <a:avLst/>
          </a:prstGeom>
        </p:spPr>
      </p:pic>
      <p:pic>
        <p:nvPicPr>
          <p:cNvPr id="5" name="My second web sit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95536" y="4941168"/>
            <a:ext cx="609600" cy="609600"/>
          </a:xfrm>
          <a:prstGeom prst="rect">
            <a:avLst/>
          </a:prstGeom>
        </p:spPr>
      </p:pic>
      <p:sp>
        <p:nvSpPr>
          <p:cNvPr id="6" name="Бутон: назад или предишен 5">
            <a:hlinkClick r:id="" action="ppaction://hlinkshowjump?jump=previousslide" highlightClick="1"/>
          </p:cNvPr>
          <p:cNvSpPr/>
          <p:nvPr/>
        </p:nvSpPr>
        <p:spPr>
          <a:xfrm>
            <a:off x="179512" y="6093296"/>
            <a:ext cx="1080120" cy="7647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Бутон: начална страница 7">
            <a:hlinkClick r:id="rId6" action="ppaction://hlinksldjump" highlightClick="1"/>
          </p:cNvPr>
          <p:cNvSpPr/>
          <p:nvPr/>
        </p:nvSpPr>
        <p:spPr>
          <a:xfrm>
            <a:off x="1259632" y="6093296"/>
            <a:ext cx="864096" cy="7647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Бутон: напред или следващ 8">
            <a:hlinkClick r:id="" action="ppaction://hlinkshowjump?jump=nextslide" highlightClick="1"/>
          </p:cNvPr>
          <p:cNvSpPr/>
          <p:nvPr/>
        </p:nvSpPr>
        <p:spPr>
          <a:xfrm>
            <a:off x="2123728" y="6093295"/>
            <a:ext cx="792088" cy="75084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693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8351" y="4725144"/>
            <a:ext cx="6781800" cy="1600200"/>
          </a:xfrm>
        </p:spPr>
        <p:txBody>
          <a:bodyPr/>
          <a:lstStyle/>
          <a:p>
            <a:r>
              <a:rPr lang="en-US" dirty="0" smtClean="0"/>
              <a:t>My third web site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Newscortex551.weebly.com is third web site can to visit for now have </a:t>
            </a:r>
            <a:r>
              <a:rPr lang="en-US" dirty="0" err="1" smtClean="0"/>
              <a:t>cout</a:t>
            </a:r>
            <a:r>
              <a:rPr lang="en-US" dirty="0" smtClean="0"/>
              <a:t> down 39 days 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55745"/>
            <a:ext cx="6444208" cy="1895736"/>
          </a:xfrm>
          <a:prstGeom prst="rect">
            <a:avLst/>
          </a:prstGeom>
        </p:spPr>
      </p:pic>
      <p:pic>
        <p:nvPicPr>
          <p:cNvPr id="5" name="My third web sit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9512" y="59492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7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4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first web site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Scortex553.jimdo.com is my web site created an 2015 can to visit my videos on </a:t>
            </a:r>
            <a:r>
              <a:rPr lang="en-US" dirty="0" err="1" smtClean="0"/>
              <a:t>youtube</a:t>
            </a:r>
            <a:r>
              <a:rPr lang="en-US" dirty="0" smtClean="0"/>
              <a:t> account and </a:t>
            </a:r>
            <a:r>
              <a:rPr lang="en-US" dirty="0" err="1" smtClean="0"/>
              <a:t>dailymotion</a:t>
            </a:r>
            <a:r>
              <a:rPr lang="en-US" dirty="0" smtClean="0"/>
              <a:t> videos visit more pages on </a:t>
            </a:r>
            <a:r>
              <a:rPr lang="en-US" dirty="0" err="1" smtClean="0"/>
              <a:t>sdn</a:t>
            </a:r>
            <a:r>
              <a:rPr lang="en-US" dirty="0" smtClean="0"/>
              <a:t> </a:t>
            </a:r>
            <a:r>
              <a:rPr lang="en-US" dirty="0" err="1" smtClean="0"/>
              <a:t>simon</a:t>
            </a:r>
            <a:r>
              <a:rPr lang="en-US" dirty="0" smtClean="0"/>
              <a:t> </a:t>
            </a:r>
            <a:r>
              <a:rPr lang="en-US" dirty="0" err="1" smtClean="0"/>
              <a:t>delevci</a:t>
            </a:r>
            <a:r>
              <a:rPr lang="en-US" dirty="0" smtClean="0"/>
              <a:t> network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862" y="1183481"/>
            <a:ext cx="2962275" cy="2619375"/>
          </a:xfrm>
        </p:spPr>
      </p:pic>
      <p:pic>
        <p:nvPicPr>
          <p:cNvPr id="6" name="My first web site 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1520" y="4797152"/>
            <a:ext cx="609600" cy="609600"/>
          </a:xfrm>
          <a:prstGeom prst="rect">
            <a:avLst/>
          </a:prstGeom>
        </p:spPr>
      </p:pic>
      <p:sp>
        <p:nvSpPr>
          <p:cNvPr id="7" name="Бутон: назад или предишен 6">
            <a:hlinkClick r:id="" action="ppaction://hlinkshowjump?jump=previousslide" highlightClick="1"/>
          </p:cNvPr>
          <p:cNvSpPr/>
          <p:nvPr/>
        </p:nvSpPr>
        <p:spPr>
          <a:xfrm>
            <a:off x="251520" y="6237312"/>
            <a:ext cx="720080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Бутон: начална страница 7">
            <a:hlinkClick r:id="rId6" action="ppaction://hlinksldjump" highlightClick="1"/>
          </p:cNvPr>
          <p:cNvSpPr/>
          <p:nvPr/>
        </p:nvSpPr>
        <p:spPr>
          <a:xfrm>
            <a:off x="971600" y="6237312"/>
            <a:ext cx="864096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Бутон: напред или следващ 8">
            <a:hlinkClick r:id="" action="ppaction://hlinkshowjump?jump=nextslide" highlightClick="1"/>
          </p:cNvPr>
          <p:cNvSpPr/>
          <p:nvPr/>
        </p:nvSpPr>
        <p:spPr>
          <a:xfrm>
            <a:off x="1835696" y="6237312"/>
            <a:ext cx="1008112" cy="620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823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4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diagram for web sites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308828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51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</TotalTime>
  <Words>104</Words>
  <Application>Microsoft Office PowerPoint</Application>
  <PresentationFormat>Презентация на цял екран (4:3)</PresentationFormat>
  <Paragraphs>14</Paragraphs>
  <Slides>6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NewsPrint</vt:lpstr>
      <vt:lpstr>My web sites </vt:lpstr>
      <vt:lpstr>Content</vt:lpstr>
      <vt:lpstr>My second web site</vt:lpstr>
      <vt:lpstr>My third web site </vt:lpstr>
      <vt:lpstr>My first web site </vt:lpstr>
      <vt:lpstr>My diagram for web 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web sites</dc:title>
  <dc:creator>USER</dc:creator>
  <cp:lastModifiedBy>USER</cp:lastModifiedBy>
  <cp:revision>3</cp:revision>
  <dcterms:created xsi:type="dcterms:W3CDTF">2017-09-07T13:08:00Z</dcterms:created>
  <dcterms:modified xsi:type="dcterms:W3CDTF">2017-09-07T15:45:33Z</dcterms:modified>
</cp:coreProperties>
</file>