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950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389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64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368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672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46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238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20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75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585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199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3B93-A8D4-4952-B8AD-F36715AB1E57}" type="datetimeFigureOut">
              <a:rPr lang="bg-BG" smtClean="0"/>
              <a:t>7.10.2017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4429-AE90-4962-B22B-B700738CF4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16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077580" y="13970"/>
            <a:ext cx="3096344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SPAN VIDEO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107504" y="3717032"/>
            <a:ext cx="9036496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accent6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VIDEO PROMOTE VISTOR</a:t>
            </a:r>
            <a:endParaRPr lang="bg-BG" dirty="0"/>
          </a:p>
        </p:txBody>
      </p:sp>
      <p:cxnSp>
        <p:nvCxnSpPr>
          <p:cNvPr id="5" name="Съединител &quot;права стрелка&quot; 4"/>
          <p:cNvCxnSpPr>
            <a:stCxn id="2" idx="2"/>
            <a:endCxn id="3" idx="0"/>
          </p:cNvCxnSpPr>
          <p:nvPr/>
        </p:nvCxnSpPr>
        <p:spPr>
          <a:xfrm>
            <a:off x="4625752" y="662042"/>
            <a:ext cx="0" cy="30549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авоъгълник 5"/>
          <p:cNvSpPr/>
          <p:nvPr/>
        </p:nvSpPr>
        <p:spPr>
          <a:xfrm>
            <a:off x="107504" y="1681688"/>
            <a:ext cx="1375021" cy="6324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WATCHING  AUTOMATICLY</a:t>
            </a:r>
            <a:endParaRPr lang="bg-BG" sz="1600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1678716" y="1619228"/>
            <a:ext cx="1368152" cy="6107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GETTING VIEWS</a:t>
            </a:r>
            <a:endParaRPr lang="bg-BG" dirty="0"/>
          </a:p>
        </p:txBody>
      </p:sp>
      <p:cxnSp>
        <p:nvCxnSpPr>
          <p:cNvPr id="14" name="Съединител &quot;права стрелка&quot; 13"/>
          <p:cNvCxnSpPr>
            <a:stCxn id="7" idx="2"/>
          </p:cNvCxnSpPr>
          <p:nvPr/>
        </p:nvCxnSpPr>
        <p:spPr>
          <a:xfrm>
            <a:off x="2362792" y="2229990"/>
            <a:ext cx="0" cy="1487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ъединител &quot;права стрелка&quot; 15"/>
          <p:cNvCxnSpPr>
            <a:stCxn id="6" idx="2"/>
          </p:cNvCxnSpPr>
          <p:nvPr/>
        </p:nvCxnSpPr>
        <p:spPr>
          <a:xfrm>
            <a:off x="795015" y="2314181"/>
            <a:ext cx="0" cy="14028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авоъгълник 26"/>
          <p:cNvSpPr/>
          <p:nvPr/>
        </p:nvSpPr>
        <p:spPr>
          <a:xfrm>
            <a:off x="3203848" y="1730340"/>
            <a:ext cx="1224136" cy="5838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GETTING</a:t>
            </a:r>
            <a:r>
              <a:rPr lang="en-US" dirty="0" smtClean="0"/>
              <a:t>  </a:t>
            </a:r>
            <a:r>
              <a:rPr lang="en-US" sz="1100" dirty="0" smtClean="0"/>
              <a:t>WATCHING VISIT WEB SITE</a:t>
            </a:r>
            <a:endParaRPr lang="bg-BG" sz="1100" dirty="0"/>
          </a:p>
        </p:txBody>
      </p:sp>
      <p:cxnSp>
        <p:nvCxnSpPr>
          <p:cNvPr id="38" name="Съединител &quot;права стрелка&quot; 37"/>
          <p:cNvCxnSpPr>
            <a:stCxn id="27" idx="2"/>
          </p:cNvCxnSpPr>
          <p:nvPr/>
        </p:nvCxnSpPr>
        <p:spPr>
          <a:xfrm>
            <a:off x="3815916" y="2314181"/>
            <a:ext cx="0" cy="14028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авоъгълник 50"/>
          <p:cNvSpPr/>
          <p:nvPr/>
        </p:nvSpPr>
        <p:spPr>
          <a:xfrm>
            <a:off x="3473624" y="5489941"/>
            <a:ext cx="2304256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SITES</a:t>
            </a:r>
            <a:endParaRPr lang="bg-BG" dirty="0"/>
          </a:p>
        </p:txBody>
      </p:sp>
      <p:cxnSp>
        <p:nvCxnSpPr>
          <p:cNvPr id="53" name="Съединител &quot;права стрелка&quot; 52"/>
          <p:cNvCxnSpPr>
            <a:stCxn id="3" idx="2"/>
            <a:endCxn id="51" idx="0"/>
          </p:cNvCxnSpPr>
          <p:nvPr/>
        </p:nvCxnSpPr>
        <p:spPr>
          <a:xfrm>
            <a:off x="4625752" y="4077072"/>
            <a:ext cx="0" cy="14128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авоъгълник 54"/>
          <p:cNvSpPr/>
          <p:nvPr/>
        </p:nvSpPr>
        <p:spPr>
          <a:xfrm>
            <a:off x="467544" y="5157192"/>
            <a:ext cx="1211172" cy="332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SCORTEX553.JIMDO.COM</a:t>
            </a:r>
            <a:endParaRPr lang="bg-BG" sz="1400" dirty="0"/>
          </a:p>
        </p:txBody>
      </p:sp>
      <p:cxnSp>
        <p:nvCxnSpPr>
          <p:cNvPr id="57" name="Съединител &quot;права стрелка&quot; 56"/>
          <p:cNvCxnSpPr>
            <a:stCxn id="55" idx="3"/>
            <a:endCxn id="51" idx="1"/>
          </p:cNvCxnSpPr>
          <p:nvPr/>
        </p:nvCxnSpPr>
        <p:spPr>
          <a:xfrm>
            <a:off x="1678716" y="5323567"/>
            <a:ext cx="1794908" cy="6704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авоъгълник 57"/>
          <p:cNvSpPr/>
          <p:nvPr/>
        </p:nvSpPr>
        <p:spPr>
          <a:xfrm>
            <a:off x="6876256" y="5322333"/>
            <a:ext cx="1152128" cy="335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SCORTEX551.WEEBLY.COM</a:t>
            </a:r>
            <a:endParaRPr lang="bg-BG" sz="1400" dirty="0"/>
          </a:p>
        </p:txBody>
      </p:sp>
      <p:cxnSp>
        <p:nvCxnSpPr>
          <p:cNvPr id="60" name="Съединител &quot;права стрелка&quot; 59"/>
          <p:cNvCxnSpPr>
            <a:stCxn id="51" idx="3"/>
            <a:endCxn id="58" idx="2"/>
          </p:cNvCxnSpPr>
          <p:nvPr/>
        </p:nvCxnSpPr>
        <p:spPr>
          <a:xfrm flipV="1">
            <a:off x="5777880" y="5657549"/>
            <a:ext cx="1674440" cy="336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оъгълник 61"/>
          <p:cNvSpPr/>
          <p:nvPr/>
        </p:nvSpPr>
        <p:spPr>
          <a:xfrm>
            <a:off x="4929782" y="1617750"/>
            <a:ext cx="1246432" cy="70735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ANOTHER VIDEOS SMILAR SPAN</a:t>
            </a:r>
            <a:endParaRPr lang="bg-BG" sz="1200" dirty="0"/>
          </a:p>
        </p:txBody>
      </p:sp>
      <p:cxnSp>
        <p:nvCxnSpPr>
          <p:cNvPr id="64" name="Съединител &quot;права стрелка&quot; 63"/>
          <p:cNvCxnSpPr>
            <a:stCxn id="62" idx="2"/>
          </p:cNvCxnSpPr>
          <p:nvPr/>
        </p:nvCxnSpPr>
        <p:spPr>
          <a:xfrm>
            <a:off x="5552998" y="2325109"/>
            <a:ext cx="0" cy="13919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авоъгълник 64"/>
          <p:cNvSpPr/>
          <p:nvPr/>
        </p:nvSpPr>
        <p:spPr>
          <a:xfrm>
            <a:off x="6366079" y="1716116"/>
            <a:ext cx="1117817" cy="510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OTHER </a:t>
            </a:r>
            <a:r>
              <a:rPr lang="en-US" sz="1050" dirty="0" smtClean="0"/>
              <a:t>MUSICS ON SOUND CLOUD</a:t>
            </a:r>
            <a:endParaRPr lang="bg-BG" sz="1050" dirty="0"/>
          </a:p>
        </p:txBody>
      </p:sp>
      <p:cxnSp>
        <p:nvCxnSpPr>
          <p:cNvPr id="67" name="Съединител &quot;права стрелка&quot; 66"/>
          <p:cNvCxnSpPr>
            <a:stCxn id="65" idx="2"/>
          </p:cNvCxnSpPr>
          <p:nvPr/>
        </p:nvCxnSpPr>
        <p:spPr>
          <a:xfrm>
            <a:off x="6924988" y="2226741"/>
            <a:ext cx="0" cy="14902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авоъгълник 70"/>
          <p:cNvSpPr/>
          <p:nvPr/>
        </p:nvSpPr>
        <p:spPr>
          <a:xfrm>
            <a:off x="7702477" y="1619228"/>
            <a:ext cx="1152128" cy="61076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OTHER MISCS ON SCORTEX553</a:t>
            </a:r>
            <a:endParaRPr lang="bg-BG" sz="1200" dirty="0"/>
          </a:p>
        </p:txBody>
      </p:sp>
      <p:cxnSp>
        <p:nvCxnSpPr>
          <p:cNvPr id="73" name="Съединител &quot;права стрелка&quot; 72"/>
          <p:cNvCxnSpPr>
            <a:stCxn id="71" idx="2"/>
          </p:cNvCxnSpPr>
          <p:nvPr/>
        </p:nvCxnSpPr>
        <p:spPr>
          <a:xfrm>
            <a:off x="8278541" y="2229990"/>
            <a:ext cx="0" cy="1487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9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040329" y="188640"/>
            <a:ext cx="3024336" cy="165618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MUSICS SYSTEM FOR WATCHING 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107504" y="3140968"/>
            <a:ext cx="2232248" cy="15841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SITE TRAFFIC AND LIKES</a:t>
            </a:r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7216200" y="3212976"/>
            <a:ext cx="1907704" cy="15121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WEB SITES TRAFFIC</a:t>
            </a:r>
            <a:endParaRPr lang="bg-BG" dirty="0"/>
          </a:p>
        </p:txBody>
      </p:sp>
      <p:cxnSp>
        <p:nvCxnSpPr>
          <p:cNvPr id="6" name="Съединител &quot;права стрелка&quot; 5"/>
          <p:cNvCxnSpPr>
            <a:stCxn id="3" idx="0"/>
            <a:endCxn id="2" idx="1"/>
          </p:cNvCxnSpPr>
          <p:nvPr/>
        </p:nvCxnSpPr>
        <p:spPr>
          <a:xfrm flipV="1">
            <a:off x="1223628" y="1016732"/>
            <a:ext cx="1816701" cy="21242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ъединител &quot;права стрелка&quot; 7"/>
          <p:cNvCxnSpPr>
            <a:stCxn id="2" idx="3"/>
          </p:cNvCxnSpPr>
          <p:nvPr/>
        </p:nvCxnSpPr>
        <p:spPr>
          <a:xfrm>
            <a:off x="6064665" y="1016732"/>
            <a:ext cx="2323759" cy="23402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оъгълник 8"/>
          <p:cNvSpPr/>
          <p:nvPr/>
        </p:nvSpPr>
        <p:spPr>
          <a:xfrm>
            <a:off x="2915816" y="2996952"/>
            <a:ext cx="1080120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Windows </a:t>
            </a:r>
            <a:r>
              <a:rPr lang="en-US" sz="1200" dirty="0" err="1" smtClean="0"/>
              <a:t>xp</a:t>
            </a:r>
            <a:r>
              <a:rPr lang="en-US" sz="1200" dirty="0" smtClean="0"/>
              <a:t> and vista</a:t>
            </a:r>
            <a:endParaRPr lang="bg-BG" sz="1200" dirty="0"/>
          </a:p>
        </p:txBody>
      </p:sp>
      <p:cxnSp>
        <p:nvCxnSpPr>
          <p:cNvPr id="11" name="Съединител &quot;права стрелка&quot; 10"/>
          <p:cNvCxnSpPr>
            <a:stCxn id="9" idx="0"/>
            <a:endCxn id="2" idx="2"/>
          </p:cNvCxnSpPr>
          <p:nvPr/>
        </p:nvCxnSpPr>
        <p:spPr>
          <a:xfrm flipV="1">
            <a:off x="3455876" y="1844824"/>
            <a:ext cx="1096621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оъгълник 13"/>
          <p:cNvSpPr/>
          <p:nvPr/>
        </p:nvSpPr>
        <p:spPr>
          <a:xfrm>
            <a:off x="4355976" y="2996952"/>
            <a:ext cx="108012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Gamecube</a:t>
            </a:r>
            <a:r>
              <a:rPr lang="en-US" sz="1200" dirty="0" smtClean="0"/>
              <a:t> fast song</a:t>
            </a:r>
            <a:endParaRPr lang="bg-BG" sz="1200" dirty="0"/>
          </a:p>
        </p:txBody>
      </p:sp>
      <p:cxnSp>
        <p:nvCxnSpPr>
          <p:cNvPr id="16" name="Съединител &quot;права стрелка&quot; 15"/>
          <p:cNvCxnSpPr>
            <a:stCxn id="14" idx="0"/>
            <a:endCxn id="2" idx="2"/>
          </p:cNvCxnSpPr>
          <p:nvPr/>
        </p:nvCxnSpPr>
        <p:spPr>
          <a:xfrm flipH="1" flipV="1">
            <a:off x="4552497" y="1844824"/>
            <a:ext cx="343539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авоъгълник 16"/>
          <p:cNvSpPr/>
          <p:nvPr/>
        </p:nvSpPr>
        <p:spPr>
          <a:xfrm>
            <a:off x="5796136" y="2996952"/>
            <a:ext cx="1224136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Other songs</a:t>
            </a:r>
            <a:endParaRPr lang="bg-BG" sz="1600" dirty="0"/>
          </a:p>
        </p:txBody>
      </p:sp>
      <p:cxnSp>
        <p:nvCxnSpPr>
          <p:cNvPr id="19" name="Съединител &quot;права стрелка&quot; 18"/>
          <p:cNvCxnSpPr>
            <a:stCxn id="2" idx="2"/>
            <a:endCxn id="17" idx="0"/>
          </p:cNvCxnSpPr>
          <p:nvPr/>
        </p:nvCxnSpPr>
        <p:spPr>
          <a:xfrm>
            <a:off x="4552497" y="1844824"/>
            <a:ext cx="1855707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аво съединение 20"/>
          <p:cNvCxnSpPr>
            <a:stCxn id="9" idx="2"/>
          </p:cNvCxnSpPr>
          <p:nvPr/>
        </p:nvCxnSpPr>
        <p:spPr>
          <a:xfrm>
            <a:off x="3455876" y="335699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аво съединение 22"/>
          <p:cNvCxnSpPr>
            <a:stCxn id="14" idx="2"/>
          </p:cNvCxnSpPr>
          <p:nvPr/>
        </p:nvCxnSpPr>
        <p:spPr>
          <a:xfrm>
            <a:off x="4896036" y="335699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аво съединение 24"/>
          <p:cNvCxnSpPr>
            <a:stCxn id="17" idx="2"/>
          </p:cNvCxnSpPr>
          <p:nvPr/>
        </p:nvCxnSpPr>
        <p:spPr>
          <a:xfrm>
            <a:off x="6408204" y="3356992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059832" y="5005358"/>
            <a:ext cx="792088" cy="79208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bg-BG" dirty="0"/>
          </a:p>
        </p:txBody>
      </p:sp>
      <p:sp>
        <p:nvSpPr>
          <p:cNvPr id="27" name="Овал 26"/>
          <p:cNvSpPr/>
          <p:nvPr/>
        </p:nvSpPr>
        <p:spPr>
          <a:xfrm>
            <a:off x="4576125" y="4941168"/>
            <a:ext cx="639822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bg-BG" dirty="0"/>
          </a:p>
        </p:txBody>
      </p:sp>
      <p:sp>
        <p:nvSpPr>
          <p:cNvPr id="28" name="Овал 27"/>
          <p:cNvSpPr/>
          <p:nvPr/>
        </p:nvSpPr>
        <p:spPr>
          <a:xfrm>
            <a:off x="6064665" y="5013176"/>
            <a:ext cx="792088" cy="79208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868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131840" y="1016732"/>
            <a:ext cx="2952328" cy="792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BEST WEB SITES</a:t>
            </a:r>
            <a:endParaRPr lang="bg-BG" dirty="0"/>
          </a:p>
        </p:txBody>
      </p:sp>
      <p:cxnSp>
        <p:nvCxnSpPr>
          <p:cNvPr id="4" name="Съединител &quot;права стрелка&quot; 3"/>
          <p:cNvCxnSpPr>
            <a:stCxn id="2" idx="2"/>
          </p:cNvCxnSpPr>
          <p:nvPr/>
        </p:nvCxnSpPr>
        <p:spPr>
          <a:xfrm flipH="1">
            <a:off x="2771800" y="1808820"/>
            <a:ext cx="1836204" cy="1332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авоъгълник 4"/>
          <p:cNvSpPr/>
          <p:nvPr/>
        </p:nvSpPr>
        <p:spPr>
          <a:xfrm>
            <a:off x="1651364" y="3140968"/>
            <a:ext cx="1512168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Scortex553</a:t>
            </a:r>
            <a:endParaRPr lang="bg-BG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4067944" y="3140968"/>
            <a:ext cx="1476164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Scortex551</a:t>
            </a:r>
            <a:endParaRPr lang="bg-BG" dirty="0"/>
          </a:p>
        </p:txBody>
      </p:sp>
      <p:cxnSp>
        <p:nvCxnSpPr>
          <p:cNvPr id="9" name="Съединител &quot;права стрелка&quot; 8"/>
          <p:cNvCxnSpPr>
            <a:stCxn id="2" idx="2"/>
            <a:endCxn id="6" idx="0"/>
          </p:cNvCxnSpPr>
          <p:nvPr/>
        </p:nvCxnSpPr>
        <p:spPr>
          <a:xfrm>
            <a:off x="4608004" y="1808820"/>
            <a:ext cx="198022" cy="1332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оъгълник 10"/>
          <p:cNvSpPr/>
          <p:nvPr/>
        </p:nvSpPr>
        <p:spPr>
          <a:xfrm>
            <a:off x="5913753" y="3140967"/>
            <a:ext cx="1584176" cy="54151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Newscortex551</a:t>
            </a:r>
            <a:endParaRPr lang="bg-BG" sz="1600" dirty="0"/>
          </a:p>
        </p:txBody>
      </p:sp>
      <p:cxnSp>
        <p:nvCxnSpPr>
          <p:cNvPr id="13" name="Съединител &quot;права стрелка&quot; 12"/>
          <p:cNvCxnSpPr>
            <a:stCxn id="2" idx="2"/>
          </p:cNvCxnSpPr>
          <p:nvPr/>
        </p:nvCxnSpPr>
        <p:spPr>
          <a:xfrm>
            <a:off x="4608004" y="1808820"/>
            <a:ext cx="2340260" cy="13321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ъединител &quot;права стрелка&quot; 14"/>
          <p:cNvCxnSpPr>
            <a:stCxn id="5" idx="2"/>
            <a:endCxn id="16" idx="0"/>
          </p:cNvCxnSpPr>
          <p:nvPr/>
        </p:nvCxnSpPr>
        <p:spPr>
          <a:xfrm>
            <a:off x="2407448" y="3645024"/>
            <a:ext cx="459051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407448" y="5373216"/>
            <a:ext cx="91810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440</a:t>
            </a:r>
            <a:endParaRPr lang="bg-BG" dirty="0"/>
          </a:p>
        </p:txBody>
      </p:sp>
      <p:sp>
        <p:nvSpPr>
          <p:cNvPr id="18" name="Овал 17"/>
          <p:cNvSpPr/>
          <p:nvPr/>
        </p:nvSpPr>
        <p:spPr>
          <a:xfrm>
            <a:off x="4250521" y="5403959"/>
            <a:ext cx="1296144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122</a:t>
            </a:r>
            <a:endParaRPr lang="bg-BG" dirty="0"/>
          </a:p>
        </p:txBody>
      </p:sp>
      <p:cxnSp>
        <p:nvCxnSpPr>
          <p:cNvPr id="20" name="Съединител &quot;права стрелка&quot; 19"/>
          <p:cNvCxnSpPr>
            <a:stCxn id="6" idx="2"/>
            <a:endCxn id="18" idx="0"/>
          </p:cNvCxnSpPr>
          <p:nvPr/>
        </p:nvCxnSpPr>
        <p:spPr>
          <a:xfrm>
            <a:off x="4806026" y="3645024"/>
            <a:ext cx="92567" cy="17589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300192" y="5229200"/>
            <a:ext cx="1224136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</a:t>
            </a:r>
            <a:endParaRPr lang="bg-BG" dirty="0"/>
          </a:p>
        </p:txBody>
      </p:sp>
      <p:cxnSp>
        <p:nvCxnSpPr>
          <p:cNvPr id="23" name="Съединител &quot;права стрелка&quot; 22"/>
          <p:cNvCxnSpPr>
            <a:stCxn id="11" idx="2"/>
            <a:endCxn id="21" idx="0"/>
          </p:cNvCxnSpPr>
          <p:nvPr/>
        </p:nvCxnSpPr>
        <p:spPr>
          <a:xfrm>
            <a:off x="6705841" y="3682484"/>
            <a:ext cx="206419" cy="15467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наляво и надясно 24"/>
          <p:cNvSpPr/>
          <p:nvPr/>
        </p:nvSpPr>
        <p:spPr>
          <a:xfrm>
            <a:off x="1331640" y="1218425"/>
            <a:ext cx="1800200" cy="3960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Стрелка наляво и надясно 25"/>
          <p:cNvSpPr/>
          <p:nvPr/>
        </p:nvSpPr>
        <p:spPr>
          <a:xfrm>
            <a:off x="6084168" y="1218425"/>
            <a:ext cx="1440160" cy="3960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Правоъгълник 26"/>
          <p:cNvSpPr/>
          <p:nvPr/>
        </p:nvSpPr>
        <p:spPr>
          <a:xfrm>
            <a:off x="0" y="1016732"/>
            <a:ext cx="1331640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Promoted with </a:t>
            </a:r>
            <a:r>
              <a:rPr lang="en-US" dirty="0" err="1" smtClean="0"/>
              <a:t>Traffup</a:t>
            </a:r>
            <a:endParaRPr lang="bg-BG" dirty="0"/>
          </a:p>
        </p:txBody>
      </p:sp>
      <p:sp>
        <p:nvSpPr>
          <p:cNvPr id="28" name="Правоъгълник 27"/>
          <p:cNvSpPr/>
          <p:nvPr/>
        </p:nvSpPr>
        <p:spPr>
          <a:xfrm>
            <a:off x="7524328" y="1016732"/>
            <a:ext cx="1296144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Promoted with </a:t>
            </a:r>
            <a:r>
              <a:rPr lang="en-US" dirty="0" err="1" smtClean="0"/>
              <a:t>Traffboost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766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203848" y="429339"/>
            <a:ext cx="27363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ENEIGES OUR WEB SITE</a:t>
            </a:r>
            <a:endParaRPr lang="bg-BG" dirty="0"/>
          </a:p>
        </p:txBody>
      </p:sp>
      <p:cxnSp>
        <p:nvCxnSpPr>
          <p:cNvPr id="4" name="Съединител &quot;права стрелка&quot; 3"/>
          <p:cNvCxnSpPr>
            <a:stCxn id="2" idx="2"/>
          </p:cNvCxnSpPr>
          <p:nvPr/>
        </p:nvCxnSpPr>
        <p:spPr>
          <a:xfrm flipH="1">
            <a:off x="1619672" y="1941507"/>
            <a:ext cx="2952328" cy="1487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авоъгълник 4"/>
          <p:cNvSpPr/>
          <p:nvPr/>
        </p:nvSpPr>
        <p:spPr>
          <a:xfrm>
            <a:off x="971600" y="3429000"/>
            <a:ext cx="9361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</a:p>
          <a:p>
            <a:pPr algn="ctr"/>
            <a:r>
              <a:rPr lang="en-US" dirty="0" smtClean="0"/>
              <a:t>S553</a:t>
            </a:r>
            <a:endParaRPr lang="bg-BG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2411760" y="3429000"/>
            <a:ext cx="11521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Yahoo</a:t>
            </a:r>
          </a:p>
          <a:p>
            <a:pPr algn="ctr"/>
            <a:r>
              <a:rPr lang="en-US" dirty="0" smtClean="0"/>
              <a:t>S553</a:t>
            </a:r>
            <a:endParaRPr lang="bg-BG" dirty="0"/>
          </a:p>
        </p:txBody>
      </p:sp>
      <p:cxnSp>
        <p:nvCxnSpPr>
          <p:cNvPr id="8" name="Съединител &quot;права стрелка&quot; 7"/>
          <p:cNvCxnSpPr>
            <a:stCxn id="6" idx="0"/>
            <a:endCxn id="2" idx="2"/>
          </p:cNvCxnSpPr>
          <p:nvPr/>
        </p:nvCxnSpPr>
        <p:spPr>
          <a:xfrm flipV="1">
            <a:off x="2987824" y="1941507"/>
            <a:ext cx="1584176" cy="1487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>
            <a:stCxn id="2" idx="2"/>
          </p:cNvCxnSpPr>
          <p:nvPr/>
        </p:nvCxnSpPr>
        <p:spPr>
          <a:xfrm flipH="1">
            <a:off x="4067944" y="1941507"/>
            <a:ext cx="504056" cy="1415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оъгълник 10"/>
          <p:cNvSpPr/>
          <p:nvPr/>
        </p:nvSpPr>
        <p:spPr>
          <a:xfrm>
            <a:off x="3779912" y="3356992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Yandex</a:t>
            </a:r>
            <a:endParaRPr lang="en-US" dirty="0" smtClean="0"/>
          </a:p>
          <a:p>
            <a:pPr algn="ctr"/>
            <a:r>
              <a:rPr lang="en-US" dirty="0" smtClean="0"/>
              <a:t>S553</a:t>
            </a:r>
          </a:p>
        </p:txBody>
      </p:sp>
    </p:spTree>
    <p:extLst>
      <p:ext uri="{BB962C8B-B14F-4D97-AF65-F5344CB8AC3E}">
        <p14:creationId xmlns:p14="http://schemas.microsoft.com/office/powerpoint/2010/main" val="18987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84</Words>
  <Application>Microsoft Office PowerPoint</Application>
  <PresentationFormat>Презентация на цял екран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5" baseType="lpstr">
      <vt:lpstr>Office 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</dc:creator>
  <cp:lastModifiedBy>USER</cp:lastModifiedBy>
  <cp:revision>5</cp:revision>
  <dcterms:created xsi:type="dcterms:W3CDTF">2017-09-22T18:50:38Z</dcterms:created>
  <dcterms:modified xsi:type="dcterms:W3CDTF">2017-10-07T16:41:02Z</dcterms:modified>
</cp:coreProperties>
</file>